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0" r:id="rId4"/>
    <p:sldId id="316" r:id="rId5"/>
    <p:sldId id="317" r:id="rId6"/>
    <p:sldId id="318" r:id="rId7"/>
    <p:sldId id="321" r:id="rId8"/>
    <p:sldId id="319" r:id="rId9"/>
    <p:sldId id="360" r:id="rId10"/>
    <p:sldId id="258" r:id="rId11"/>
    <p:sldId id="267" r:id="rId12"/>
    <p:sldId id="259" r:id="rId13"/>
    <p:sldId id="268" r:id="rId14"/>
    <p:sldId id="310" r:id="rId15"/>
    <p:sldId id="269" r:id="rId16"/>
    <p:sldId id="311" r:id="rId17"/>
    <p:sldId id="270" r:id="rId18"/>
    <p:sldId id="260" r:id="rId19"/>
    <p:sldId id="272" r:id="rId20"/>
    <p:sldId id="275" r:id="rId21"/>
    <p:sldId id="276" r:id="rId22"/>
    <p:sldId id="278" r:id="rId23"/>
    <p:sldId id="277" r:id="rId24"/>
    <p:sldId id="261" r:id="rId25"/>
    <p:sldId id="279" r:id="rId26"/>
    <p:sldId id="282" r:id="rId27"/>
    <p:sldId id="283" r:id="rId28"/>
    <p:sldId id="284" r:id="rId29"/>
    <p:sldId id="285" r:id="rId30"/>
    <p:sldId id="324" r:id="rId31"/>
    <p:sldId id="286" r:id="rId32"/>
    <p:sldId id="322" r:id="rId33"/>
    <p:sldId id="323" r:id="rId34"/>
    <p:sldId id="287" r:id="rId35"/>
    <p:sldId id="307" r:id="rId36"/>
    <p:sldId id="288" r:id="rId37"/>
    <p:sldId id="349" r:id="rId38"/>
    <p:sldId id="306" r:id="rId39"/>
    <p:sldId id="312" r:id="rId40"/>
    <p:sldId id="308" r:id="rId41"/>
    <p:sldId id="309" r:id="rId42"/>
    <p:sldId id="299" r:id="rId43"/>
    <p:sldId id="300" r:id="rId44"/>
    <p:sldId id="292" r:id="rId45"/>
    <p:sldId id="290" r:id="rId46"/>
    <p:sldId id="302" r:id="rId47"/>
    <p:sldId id="295" r:id="rId48"/>
    <p:sldId id="293" r:id="rId49"/>
    <p:sldId id="328" r:id="rId50"/>
    <p:sldId id="330" r:id="rId51"/>
    <p:sldId id="342" r:id="rId52"/>
    <p:sldId id="343" r:id="rId53"/>
    <p:sldId id="329" r:id="rId54"/>
    <p:sldId id="298" r:id="rId55"/>
    <p:sldId id="332" r:id="rId56"/>
    <p:sldId id="291" r:id="rId57"/>
    <p:sldId id="296" r:id="rId58"/>
    <p:sldId id="334" r:id="rId59"/>
    <p:sldId id="336" r:id="rId60"/>
    <p:sldId id="337" r:id="rId61"/>
    <p:sldId id="335" r:id="rId62"/>
    <p:sldId id="333" r:id="rId63"/>
    <p:sldId id="297" r:id="rId64"/>
    <p:sldId id="338" r:id="rId65"/>
    <p:sldId id="339" r:id="rId66"/>
    <p:sldId id="263" r:id="rId67"/>
    <p:sldId id="301" r:id="rId68"/>
    <p:sldId id="325" r:id="rId69"/>
    <p:sldId id="303" r:id="rId70"/>
    <p:sldId id="304" r:id="rId71"/>
    <p:sldId id="305" r:id="rId72"/>
    <p:sldId id="340" r:id="rId73"/>
    <p:sldId id="344" r:id="rId74"/>
    <p:sldId id="346" r:id="rId75"/>
    <p:sldId id="347" r:id="rId76"/>
    <p:sldId id="345" r:id="rId77"/>
    <p:sldId id="326" r:id="rId78"/>
    <p:sldId id="350" r:id="rId79"/>
    <p:sldId id="351" r:id="rId80"/>
    <p:sldId id="352" r:id="rId81"/>
    <p:sldId id="353" r:id="rId82"/>
    <p:sldId id="354" r:id="rId83"/>
    <p:sldId id="327" r:id="rId84"/>
    <p:sldId id="313" r:id="rId85"/>
    <p:sldId id="357" r:id="rId86"/>
    <p:sldId id="355" r:id="rId87"/>
    <p:sldId id="264" r:id="rId88"/>
    <p:sldId id="356" r:id="rId89"/>
    <p:sldId id="361" r:id="rId90"/>
    <p:sldId id="314" r:id="rId91"/>
    <p:sldId id="315" r:id="rId92"/>
    <p:sldId id="265" r:id="rId93"/>
    <p:sldId id="359" r:id="rId94"/>
    <p:sldId id="266" r:id="rId95"/>
    <p:sldId id="35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E54D-341D-4BEC-BA05-A5AB171D9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39EF0-BCA4-4286-8A47-3053B614B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D1109-191D-4D54-B777-6BAAC705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9B10-5C02-4183-A666-E0618A72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C09E1-E5C7-4FF4-85A0-D5E9D1D6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3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43F9-710E-4972-8740-B6DF459E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76A9A-6139-46DB-A293-DCE2E8896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1902E-E3CD-4CF7-A852-FDEA2449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DEF0B-DC00-4733-8128-2DBB935E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586AD-2807-42C7-AF05-6BC3B200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8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6AE20-2C6D-405B-9A48-68810BEA7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03328-5940-4105-98DA-393516DDF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C44BC-569D-40E2-8531-C8A865EA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D0151-1C02-4A7A-9B30-7E9B55ED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C03E-A606-4CFB-B9D8-31519EFA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8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9760-6B8E-418E-BEAC-1953942E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308E-8243-44C9-B76D-A50ED89A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22D2-D7E4-4E51-9D22-86CFC7A8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6CB4F-6237-411A-9BA2-B7FCC1B7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B64F4-3F94-4BC8-B54F-0010A0D7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F1AE-B498-4048-97D9-68EB18B7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8AFCE-941A-4E32-9172-4425E1EF5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B169E-BB64-479B-B4D8-C789342F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F1938-7D5A-4FC2-9FDA-19658527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0B51A-F7DF-489F-844F-B9556836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9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C3C9-D24F-4849-9179-A272C5F2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900F9-DBF5-4F36-9ED9-4E49976B8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9A344-BBF7-4B34-96B0-E562B7629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C7704-DF5D-4CDA-A6B4-FE441F3E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998C-20D9-4048-98BC-5D71CC675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BB2E7-7088-4F84-97E2-DB24B0E3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B729-E8A8-4AC7-9ED8-4B0A350C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0C03F-FE6E-4A72-8E0E-7AA44DDF6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A7435-EF1D-42D2-A0A0-5B4D1EE4D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CDDCB5-DEAF-4844-98C6-A51F3D1E3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31C5E-00A7-49CF-9360-EBC94F010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40EA7-1C42-4FBE-8CEF-95C2F05C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EE98B-AED6-44EA-B0D6-D77A6BE1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FB84D-49AD-4D80-A431-FB896AD3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5946-9B09-4F12-AA58-6376C5A1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3A104-B9F1-43E6-B8BA-7623D93B5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50747-8AA6-4ED5-980B-3404B532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98A62-1F94-4D0B-9535-E3A66A9C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51E06-7D6A-4834-B75D-2603558B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CF527-1445-4CFF-93E0-692CE5CC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525AB-319C-4666-8264-6B02755B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4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EC5F-9395-4D70-9C36-897FBA443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ACC5F-D24A-4551-90AB-9F9D0FD0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1F683-7B70-4837-9BD9-912B604EF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3FF81-9FDC-4115-912A-640EC134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A393D-C491-469A-AF2A-9F07BA9D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66E10-2DA3-44DC-8E97-A650FBBB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4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97F6-927F-4509-A879-0257E5EB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2DFD8-061E-41BD-B009-A32372E23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52E72-27CA-448A-A357-A093340C9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5DDCD-DAEE-4FF8-8CE1-6507590E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0274D-C456-4DEF-97FA-8D268010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5E10F-E676-48B9-8194-86566640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0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BA483-C4A0-486F-96E9-B0242D80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68E4-479B-4D33-910E-C00828461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54892-0826-49B4-A190-2ED09505D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F8470-8F9C-4740-B7CF-688AC896F90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4BA54-AC8F-44F1-9887-E55F6F0FD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E618B-7117-4341-9EEB-EE333F563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Text Editor Tricks for Blue Teamers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F920B67-FB01-48D0-93AF-B118F73EEB93}"/>
              </a:ext>
            </a:extLst>
          </p:cNvPr>
          <p:cNvSpPr txBox="1">
            <a:spLocks/>
          </p:cNvSpPr>
          <p:nvPr/>
        </p:nvSpPr>
        <p:spPr>
          <a:xfrm>
            <a:off x="8796130" y="6142383"/>
            <a:ext cx="3296478" cy="7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@ajvanbeest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088B0CF-227C-4FD0-A671-6EA8E8ED429C}"/>
              </a:ext>
            </a:extLst>
          </p:cNvPr>
          <p:cNvSpPr txBox="1">
            <a:spLocks/>
          </p:cNvSpPr>
          <p:nvPr/>
        </p:nvSpPr>
        <p:spPr>
          <a:xfrm>
            <a:off x="0" y="6142383"/>
            <a:ext cx="7484165" cy="702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https://github.com/theaj42/presentations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957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TOC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6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2F6FFF-6B13-48C7-B35D-95597941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9" y="914400"/>
            <a:ext cx="12023077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3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..\</a:t>
            </a:r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TextEditor</a:t>
            </a: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\Tools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49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blime Text logo">
            <a:extLst>
              <a:ext uri="{FF2B5EF4-FFF2-40B4-BE49-F238E27FC236}">
                <a16:creationId xmlns:a16="http://schemas.microsoft.com/office/drawing/2014/main" id="{09086789-A466-46A7-8643-AB36E936F0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4370"/>
            <a:ext cx="12192000" cy="82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5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Built for comfort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5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otepad++ logo">
            <a:extLst>
              <a:ext uri="{FF2B5EF4-FFF2-40B4-BE49-F238E27FC236}">
                <a16:creationId xmlns:a16="http://schemas.microsoft.com/office/drawing/2014/main" id="{E68CC72E-4909-4B06-92A6-26A607387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57" y="0"/>
            <a:ext cx="7930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6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Built for speed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4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earing a mask and holding an object&#10;&#10;Description automatically generated with low confidence">
            <a:extLst>
              <a:ext uri="{FF2B5EF4-FFF2-40B4-BE49-F238E27FC236}">
                <a16:creationId xmlns:a16="http://schemas.microsoft.com/office/drawing/2014/main" id="{3E883519-3E1B-400F-B9DE-BCDFB3421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2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7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..\</a:t>
            </a:r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TextEditor</a:t>
            </a: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\Data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5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Log files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47011-D7B7-495B-A8AC-70D9834B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4" y="1862253"/>
            <a:ext cx="12268325" cy="60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whoami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0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Observables / IOCs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E8543-F55A-47EA-BF72-DD455B52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623"/>
            <a:ext cx="12192000" cy="75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8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Web data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84752-DE06-4928-86E5-5B896F8A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2" y="1682623"/>
            <a:ext cx="12239677" cy="56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3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Delimited data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D2861-3F29-41A5-8AC6-52D820589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623"/>
            <a:ext cx="12192000" cy="59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Needs to be text (obvs)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31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..\</a:t>
            </a:r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TextEditor</a:t>
            </a: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\Analysis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70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“Visual Analysis”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20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4E385F-04E3-447E-BC18-A06D5A1A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134"/>
            <a:ext cx="12192000" cy="323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EC1B6-99BC-4E92-92B9-3616C3EC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9499"/>
            <a:ext cx="12192000" cy="21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7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9274A8-8B89-450F-BDC5-4456EA51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13003"/>
            <a:ext cx="12192000" cy="7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76E01E0-DF8E-48DC-BCB3-B2F86B410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0928"/>
            <a:ext cx="12192000" cy="7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97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4D55349-C263-4E00-9E20-A02F4FDA4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5" y="102677"/>
            <a:ext cx="1530588" cy="6665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ED355-3764-4F78-90C5-B143BD8AEA75}"/>
              </a:ext>
            </a:extLst>
          </p:cNvPr>
          <p:cNvSpPr txBox="1"/>
          <p:nvPr/>
        </p:nvSpPr>
        <p:spPr>
          <a:xfrm>
            <a:off x="2607733" y="1727248"/>
            <a:ext cx="83481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Hashes checked via VT</a:t>
            </a:r>
          </a:p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Destination IPs</a:t>
            </a:r>
          </a:p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URLs</a:t>
            </a:r>
          </a:p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Payload hashes</a:t>
            </a:r>
          </a:p>
        </p:txBody>
      </p:sp>
    </p:spTree>
    <p:extLst>
      <p:ext uri="{BB962C8B-B14F-4D97-AF65-F5344CB8AC3E}">
        <p14:creationId xmlns:p14="http://schemas.microsoft.com/office/powerpoint/2010/main" val="203613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Soggy, dirty, cold, hot, tired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1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Pattern Analysis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14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Sorting reveals patterns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0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Patterns point to data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515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Data becomes </a:t>
            </a:r>
            <a:r>
              <a:rPr lang="en-US" sz="5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en-US" sz="54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9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4A228F6-0BC2-4E86-8274-E0E3D8F4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35" y="0"/>
            <a:ext cx="8536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6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55CF4-1AF0-43DD-8219-AEE82FCD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62632" cy="71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46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DE792-65FC-4EFE-A4BF-45CE8089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" y="-43236"/>
            <a:ext cx="12259733" cy="69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5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9E21B-080F-4E50-A873-CAE6EB26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30526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7C7062-9A5A-4463-AB7A-7F2DE09F2841}"/>
              </a:ext>
            </a:extLst>
          </p:cNvPr>
          <p:cNvSpPr/>
          <p:nvPr/>
        </p:nvSpPr>
        <p:spPr>
          <a:xfrm>
            <a:off x="4868883" y="1448790"/>
            <a:ext cx="1781299" cy="53082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4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toys on a table&#10;&#10;Description automatically generated with medium confidence">
            <a:extLst>
              <a:ext uri="{FF2B5EF4-FFF2-40B4-BE49-F238E27FC236}">
                <a16:creationId xmlns:a16="http://schemas.microsoft.com/office/drawing/2014/main" id="{0FA1D066-A0A5-40EE-9321-74A2C26B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33" y="-1844751"/>
            <a:ext cx="8856133" cy="101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4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C42543-B2A3-46DE-909C-54C04378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96010" cy="69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8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on a boat&#10;&#10;Description automatically generated">
            <a:extLst>
              <a:ext uri="{FF2B5EF4-FFF2-40B4-BE49-F238E27FC236}">
                <a16:creationId xmlns:a16="http://schemas.microsoft.com/office/drawing/2014/main" id="{8DCA10FB-2A23-4CC3-A1A1-88F5B206E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43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257A21FB-CFBE-426D-BA51-641047A0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72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CD343-4E90-456D-A6F8-DC8FA7C7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42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6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..\</a:t>
            </a:r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TextEditor</a:t>
            </a: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\Turbo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45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Amplification!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987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2BC4AD1-4267-4470-9D5C-5FAF5CDE7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158"/>
            <a:ext cx="12192000" cy="79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03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0604E67-CC0A-4817-855F-2ACFBB4C8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0" y="209100"/>
            <a:ext cx="10202699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1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own and white dog&#10;&#10;Description automatically generated with medium confidence">
            <a:extLst>
              <a:ext uri="{FF2B5EF4-FFF2-40B4-BE49-F238E27FC236}">
                <a16:creationId xmlns:a16="http://schemas.microsoft.com/office/drawing/2014/main" id="{95F40ECC-EDE3-44E3-A4E0-1459C4D30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28" y="-218315"/>
            <a:ext cx="7285143" cy="72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80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Deduplication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955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DDAF736D-EA91-4BE1-8642-DAB714E0E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66" y="-1005011"/>
            <a:ext cx="12403814" cy="88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19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AF36F-52A1-4177-9735-AA2A2604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714"/>
            <a:ext cx="12192000" cy="723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sky&#10;&#10;Description automatically generated">
            <a:extLst>
              <a:ext uri="{FF2B5EF4-FFF2-40B4-BE49-F238E27FC236}">
                <a16:creationId xmlns:a16="http://schemas.microsoft.com/office/drawing/2014/main" id="{F8914BC4-43CB-49BB-9C9B-C04C122F0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032000" y="-4137454"/>
            <a:ext cx="16256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EE0816-4D4D-4134-AF70-5EAA15EF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91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821B60-AD9F-46EF-A0B0-0B3D09D2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52" y="0"/>
            <a:ext cx="10830296" cy="68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97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201F-5188-49BD-8BF8-C720DB33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9" y="14874"/>
            <a:ext cx="11424062" cy="68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95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Diff (two or </a:t>
            </a:r>
            <a:r>
              <a:rPr lang="en-US" sz="5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91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A7941-3118-4C0A-8D6C-26B161AB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77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2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251C1-4562-4426-A033-82FF46A8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3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Regex</a:t>
            </a: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happy_sigh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7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Find text patterns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11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^(?:.+?,){2}(.+?,)(.+?,)(.+?,)(?:.+?,){2}(.+?,)(?:.+?,){3}(.+?),(?:.+?$)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821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149F83-DE95-457C-97FE-E53743BD9602}"/>
              </a:ext>
            </a:extLst>
          </p:cNvPr>
          <p:cNvSpPr/>
          <p:nvPr/>
        </p:nvSpPr>
        <p:spPr>
          <a:xfrm>
            <a:off x="355600" y="2766218"/>
            <a:ext cx="2188817" cy="13255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51DE6A-114A-4AB0-8E75-16E8D0C678E4}"/>
              </a:ext>
            </a:extLst>
          </p:cNvPr>
          <p:cNvSpPr/>
          <p:nvPr/>
        </p:nvSpPr>
        <p:spPr>
          <a:xfrm>
            <a:off x="5129696" y="2766217"/>
            <a:ext cx="1668669" cy="13255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7412CD-4658-4FEB-8022-17F0E662F9B8}"/>
              </a:ext>
            </a:extLst>
          </p:cNvPr>
          <p:cNvSpPr/>
          <p:nvPr/>
        </p:nvSpPr>
        <p:spPr>
          <a:xfrm>
            <a:off x="7664175" y="2766217"/>
            <a:ext cx="1668670" cy="13255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D9E11-BC06-4969-B329-ECBBBB3D2A2C}"/>
              </a:ext>
            </a:extLst>
          </p:cNvPr>
          <p:cNvSpPr/>
          <p:nvPr/>
        </p:nvSpPr>
        <p:spPr>
          <a:xfrm>
            <a:off x="10198655" y="2766217"/>
            <a:ext cx="1373806" cy="13255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84F03-3679-43F3-B41C-5DDF06DA406A}"/>
              </a:ext>
            </a:extLst>
          </p:cNvPr>
          <p:cNvSpPr/>
          <p:nvPr/>
        </p:nvSpPr>
        <p:spPr>
          <a:xfrm>
            <a:off x="2544418" y="2766216"/>
            <a:ext cx="865810" cy="1325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D9EF94-39A6-410B-9937-C41D46E2B635}"/>
              </a:ext>
            </a:extLst>
          </p:cNvPr>
          <p:cNvSpPr/>
          <p:nvPr/>
        </p:nvSpPr>
        <p:spPr>
          <a:xfrm>
            <a:off x="3410228" y="2766216"/>
            <a:ext cx="865810" cy="1325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6B973-D0EE-4F92-9814-AC97820070E1}"/>
              </a:ext>
            </a:extLst>
          </p:cNvPr>
          <p:cNvSpPr/>
          <p:nvPr/>
        </p:nvSpPr>
        <p:spPr>
          <a:xfrm>
            <a:off x="4276038" y="2766214"/>
            <a:ext cx="865810" cy="1325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EBC539-AF81-4E4F-A589-6C8D6469B2F9}"/>
              </a:ext>
            </a:extLst>
          </p:cNvPr>
          <p:cNvSpPr/>
          <p:nvPr/>
        </p:nvSpPr>
        <p:spPr>
          <a:xfrm>
            <a:off x="6812727" y="2766213"/>
            <a:ext cx="865810" cy="1325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2F650-0B08-4020-8935-9532D3859A61}"/>
              </a:ext>
            </a:extLst>
          </p:cNvPr>
          <p:cNvSpPr/>
          <p:nvPr/>
        </p:nvSpPr>
        <p:spPr>
          <a:xfrm>
            <a:off x="9322347" y="2766212"/>
            <a:ext cx="775810" cy="1325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^(?:.+?,){2}(.+?,)(.+?,)(.+?,)(?:.+?,){2}(.+?,)(?:.+?,){3}(.+?),(?:.+?$)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1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at on the water&#10;&#10;Description automatically generated with low confidence">
            <a:extLst>
              <a:ext uri="{FF2B5EF4-FFF2-40B4-BE49-F238E27FC236}">
                <a16:creationId xmlns:a16="http://schemas.microsoft.com/office/drawing/2014/main" id="{CF0AC91E-6827-42D9-9CE7-72E19CFFB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5107"/>
            <a:ext cx="12191999" cy="91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6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149F83-DE95-457C-97FE-E53743BD9602}"/>
              </a:ext>
            </a:extLst>
          </p:cNvPr>
          <p:cNvSpPr/>
          <p:nvPr/>
        </p:nvSpPr>
        <p:spPr>
          <a:xfrm>
            <a:off x="1292087" y="2766218"/>
            <a:ext cx="1918252" cy="8416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51DE6A-114A-4AB0-8E75-16E8D0C678E4}"/>
              </a:ext>
            </a:extLst>
          </p:cNvPr>
          <p:cNvSpPr/>
          <p:nvPr/>
        </p:nvSpPr>
        <p:spPr>
          <a:xfrm>
            <a:off x="5893904" y="2766217"/>
            <a:ext cx="1302026" cy="841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7412CD-4658-4FEB-8022-17F0E662F9B8}"/>
              </a:ext>
            </a:extLst>
          </p:cNvPr>
          <p:cNvSpPr/>
          <p:nvPr/>
        </p:nvSpPr>
        <p:spPr>
          <a:xfrm>
            <a:off x="7195930" y="2766219"/>
            <a:ext cx="914400" cy="8416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D9E11-BC06-4969-B329-ECBBBB3D2A2C}"/>
              </a:ext>
            </a:extLst>
          </p:cNvPr>
          <p:cNvSpPr/>
          <p:nvPr/>
        </p:nvSpPr>
        <p:spPr>
          <a:xfrm>
            <a:off x="8743119" y="2766217"/>
            <a:ext cx="2080594" cy="841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84F03-3679-43F3-B41C-5DDF06DA406A}"/>
              </a:ext>
            </a:extLst>
          </p:cNvPr>
          <p:cNvSpPr/>
          <p:nvPr/>
        </p:nvSpPr>
        <p:spPr>
          <a:xfrm>
            <a:off x="3210339" y="2766217"/>
            <a:ext cx="1232454" cy="841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D9EF94-39A6-410B-9937-C41D46E2B635}"/>
              </a:ext>
            </a:extLst>
          </p:cNvPr>
          <p:cNvSpPr/>
          <p:nvPr/>
        </p:nvSpPr>
        <p:spPr>
          <a:xfrm>
            <a:off x="4442793" y="2766219"/>
            <a:ext cx="685798" cy="84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6B973-D0EE-4F92-9814-AC97820070E1}"/>
              </a:ext>
            </a:extLst>
          </p:cNvPr>
          <p:cNvSpPr/>
          <p:nvPr/>
        </p:nvSpPr>
        <p:spPr>
          <a:xfrm>
            <a:off x="5128591" y="2766219"/>
            <a:ext cx="765313" cy="84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EBC539-AF81-4E4F-A589-6C8D6469B2F9}"/>
              </a:ext>
            </a:extLst>
          </p:cNvPr>
          <p:cNvSpPr/>
          <p:nvPr/>
        </p:nvSpPr>
        <p:spPr>
          <a:xfrm>
            <a:off x="8110330" y="2766217"/>
            <a:ext cx="632789" cy="841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2F650-0B08-4020-8935-9532D3859A61}"/>
              </a:ext>
            </a:extLst>
          </p:cNvPr>
          <p:cNvSpPr/>
          <p:nvPr/>
        </p:nvSpPr>
        <p:spPr>
          <a:xfrm>
            <a:off x="5426765" y="3773381"/>
            <a:ext cx="1709532" cy="84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977548-DAA6-4D6F-A4C9-B7D73E73BA6C}"/>
              </a:ext>
            </a:extLst>
          </p:cNvPr>
          <p:cNvSpPr/>
          <p:nvPr/>
        </p:nvSpPr>
        <p:spPr>
          <a:xfrm>
            <a:off x="1928191" y="3773382"/>
            <a:ext cx="1848678" cy="841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28296-11B9-43AD-A062-F6F5FCC0447C}"/>
              </a:ext>
            </a:extLst>
          </p:cNvPr>
          <p:cNvSpPr/>
          <p:nvPr/>
        </p:nvSpPr>
        <p:spPr>
          <a:xfrm>
            <a:off x="3776869" y="3773381"/>
            <a:ext cx="1649896" cy="841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E4E938-D62B-44DD-ACF1-40B775A43AFA}"/>
              </a:ext>
            </a:extLst>
          </p:cNvPr>
          <p:cNvSpPr/>
          <p:nvPr/>
        </p:nvSpPr>
        <p:spPr>
          <a:xfrm>
            <a:off x="7198137" y="3773380"/>
            <a:ext cx="2989471" cy="841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300000"/>
              </a:lnSpc>
            </a:pP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uuid,event_id,category,type,value,comment,to_ids,date,object_relation,</a:t>
            </a:r>
            <a:b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attribute_tag,object_uuid,object_name,object_meta_category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65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45DF2D-0593-4A88-950F-9C581A57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088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7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Scriptable patterns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95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wer, ride&#10;&#10;Description automatically generated">
            <a:extLst>
              <a:ext uri="{FF2B5EF4-FFF2-40B4-BE49-F238E27FC236}">
                <a16:creationId xmlns:a16="http://schemas.microsoft.com/office/drawing/2014/main" id="{EE7020E4-D2F7-4034-842E-A40BBA87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0268"/>
            <a:ext cx="12290778" cy="73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66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find | update | tag | transform 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693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6FBBED-EE49-4ED2-8439-E743E977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55" y="2125361"/>
            <a:ext cx="12507206" cy="2656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149671-747F-4CB8-AF9A-12B788511AE2}"/>
              </a:ext>
            </a:extLst>
          </p:cNvPr>
          <p:cNvSpPr txBox="1"/>
          <p:nvPr/>
        </p:nvSpPr>
        <p:spPr>
          <a:xfrm>
            <a:off x="123568" y="531340"/>
            <a:ext cx="751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RegEx</a:t>
            </a: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@{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AE929-2263-40B7-BC7F-C2CFA8F7D597}"/>
              </a:ext>
            </a:extLst>
          </p:cNvPr>
          <p:cNvSpPr txBox="1"/>
          <p:nvPr/>
        </p:nvSpPr>
        <p:spPr>
          <a:xfrm>
            <a:off x="7368746" y="4782064"/>
            <a:ext cx="2380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77887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..\TextEditor\Examples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18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A “biggish” CSV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50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Denoizification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90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B04046-0D1E-4FCC-BF12-0DC0F26E6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32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29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Neurodivergent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54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9E21B-080F-4E50-A873-CAE6EB26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305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87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AF2C97-4908-42AA-9069-DD00B080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24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Birds of a Feather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600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20A6C-61D6-4E15-B807-0AB9CC26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0"/>
            <a:ext cx="11471564" cy="68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96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DC6C10-ABB2-4D14-860A-E5FD541F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581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730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7BE01-8C9D-4604-8A51-2C09688D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3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2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862336-87A3-41D9-96B7-1153B32DD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967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The case of the lazy vendor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54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“Hey, we saw some things!”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15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URL 1</a:t>
            </a: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URL 2</a:t>
            </a: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URL 3</a:t>
            </a: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URL n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101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Data nerd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3217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“We </a:t>
            </a:r>
            <a:r>
              <a:rPr lang="en-US" sz="5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have repeated ourselves.”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755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49F0B-A41F-4964-BB8B-70F6E257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17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485EE-B494-420B-8600-7959E65E9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7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Super-duper-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cedence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544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“Oh, we can’t patch </a:t>
            </a:r>
            <a:r>
              <a:rPr lang="en-US" sz="5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09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at, indoor, domestic cat&#10;&#10;Description automatically generated">
            <a:extLst>
              <a:ext uri="{FF2B5EF4-FFF2-40B4-BE49-F238E27FC236}">
                <a16:creationId xmlns:a16="http://schemas.microsoft.com/office/drawing/2014/main" id="{1E71B7B1-8782-4AF7-8BA0-B35A5279F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89" y="-8021"/>
            <a:ext cx="6866021" cy="68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213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B68C5-31FC-49B5-BA15-73EB8A2D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8" y="1964986"/>
            <a:ext cx="12250837" cy="2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..\</a:t>
            </a:r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TextEditor</a:t>
            </a: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\A Bigger Boat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93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moking a cigarette&#10;&#10;Description automatically generated with medium confidence">
            <a:extLst>
              <a:ext uri="{FF2B5EF4-FFF2-40B4-BE49-F238E27FC236}">
                <a16:creationId xmlns:a16="http://schemas.microsoft.com/office/drawing/2014/main" id="{D10376AB-F3B8-43F3-8A98-E1C20C62D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210844" cy="70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54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92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Hacker-lazy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99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609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Pivoting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527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..\TextEditor\Goodies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359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423" y="1697978"/>
            <a:ext cx="6184999" cy="38511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Technique guides…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Regex cheat sheet…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 files…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fabulous deck!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40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https://github.com/theaj42/presentations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6728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kthxbye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26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291</Words>
  <Application>Microsoft Office PowerPoint</Application>
  <PresentationFormat>Widescreen</PresentationFormat>
  <Paragraphs>59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Text Editor Tricks for Blue Teamers</vt:lpstr>
      <vt:lpstr>whoami</vt:lpstr>
      <vt:lpstr>Soggy, dirty, cold, hot, tired</vt:lpstr>
      <vt:lpstr>PowerPoint Presentation</vt:lpstr>
      <vt:lpstr>PowerPoint Presentation</vt:lpstr>
      <vt:lpstr>PowerPoint Presentation</vt:lpstr>
      <vt:lpstr>Neurodivergent</vt:lpstr>
      <vt:lpstr>Data nerd</vt:lpstr>
      <vt:lpstr>Hacker-lazy</vt:lpstr>
      <vt:lpstr>TOC</vt:lpstr>
      <vt:lpstr>PowerPoint Presentation</vt:lpstr>
      <vt:lpstr>..\TextEditor\Tools</vt:lpstr>
      <vt:lpstr>PowerPoint Presentation</vt:lpstr>
      <vt:lpstr>Built for comfort</vt:lpstr>
      <vt:lpstr>PowerPoint Presentation</vt:lpstr>
      <vt:lpstr>Built for speed</vt:lpstr>
      <vt:lpstr>PowerPoint Presentation</vt:lpstr>
      <vt:lpstr>..\TextEditor\Data</vt:lpstr>
      <vt:lpstr>Log files</vt:lpstr>
      <vt:lpstr>Observables / IOCs</vt:lpstr>
      <vt:lpstr>Web data</vt:lpstr>
      <vt:lpstr>Delimited data</vt:lpstr>
      <vt:lpstr>Needs to be text (obvs)</vt:lpstr>
      <vt:lpstr>..\TextEditor\Analysis</vt:lpstr>
      <vt:lpstr>“Visual Analysis”</vt:lpstr>
      <vt:lpstr>PowerPoint Presentation</vt:lpstr>
      <vt:lpstr>PowerPoint Presentation</vt:lpstr>
      <vt:lpstr>PowerPoint Presentation</vt:lpstr>
      <vt:lpstr>PowerPoint Presentation</vt:lpstr>
      <vt:lpstr>Pattern Analysis</vt:lpstr>
      <vt:lpstr>Sorting reveals patterns</vt:lpstr>
      <vt:lpstr>Patterns point to data</vt:lpstr>
      <vt:lpstr>Data becomes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..\TextEditor\Turbo</vt:lpstr>
      <vt:lpstr> Amplification!</vt:lpstr>
      <vt:lpstr>PowerPoint Presentation</vt:lpstr>
      <vt:lpstr>PowerPoint Presentation</vt:lpstr>
      <vt:lpstr>PowerPoint Presentation</vt:lpstr>
      <vt:lpstr>Deduplication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Diff (two or more)</vt:lpstr>
      <vt:lpstr>PowerPoint Presentation</vt:lpstr>
      <vt:lpstr>PowerPoint Presentation</vt:lpstr>
      <vt:lpstr> Regex  &lt;happy_sigh/&gt;</vt:lpstr>
      <vt:lpstr>Find text patterns</vt:lpstr>
      <vt:lpstr>^(?:.+?,){2}(.+?,)(.+?,)(.+?,)(?:.+?,){2}(.+?,)(?:.+?,){3}(.+?),(?:.+?$)</vt:lpstr>
      <vt:lpstr>^(?:.+?,){2}(.+?,)(.+?,)(.+?,)(?:.+?,){2}(.+?,)(?:.+?,){3}(.+?),(?:.+?$)</vt:lpstr>
      <vt:lpstr>uuid,event_id,category,type,value,comment,to_ids,date,object_relation, attribute_tag,object_uuid,object_name,object_meta_category</vt:lpstr>
      <vt:lpstr>PowerPoint Presentation</vt:lpstr>
      <vt:lpstr>Scriptable patterns</vt:lpstr>
      <vt:lpstr>PowerPoint Presentation</vt:lpstr>
      <vt:lpstr>find | update | tag | transform </vt:lpstr>
      <vt:lpstr>PowerPoint Presentation</vt:lpstr>
      <vt:lpstr>..\TextEditor\Examples</vt:lpstr>
      <vt:lpstr>A “biggish” CSV</vt:lpstr>
      <vt:lpstr> “Denoizification”</vt:lpstr>
      <vt:lpstr>PowerPoint Presentation</vt:lpstr>
      <vt:lpstr>PowerPoint Presentation</vt:lpstr>
      <vt:lpstr>PowerPoint Presentation</vt:lpstr>
      <vt:lpstr>Birds of a Feather</vt:lpstr>
      <vt:lpstr>PowerPoint Presentation</vt:lpstr>
      <vt:lpstr>PowerPoint Presentation</vt:lpstr>
      <vt:lpstr>PowerPoint Presentation</vt:lpstr>
      <vt:lpstr>PowerPoint Presentation</vt:lpstr>
      <vt:lpstr>The case of the lazy vendor</vt:lpstr>
      <vt:lpstr>“Hey, we saw some things!”</vt:lpstr>
      <vt:lpstr>URL 1 URL 2 URL 3 URL n</vt:lpstr>
      <vt:lpstr>“We may have repeated ourselves.”</vt:lpstr>
      <vt:lpstr>PowerPoint Presentation</vt:lpstr>
      <vt:lpstr>PowerPoint Presentation</vt:lpstr>
      <vt:lpstr>Super-duper-cedence</vt:lpstr>
      <vt:lpstr>“Oh, we can’t patch that.”</vt:lpstr>
      <vt:lpstr>PowerPoint Presentation</vt:lpstr>
      <vt:lpstr>PowerPoint Presentation</vt:lpstr>
      <vt:lpstr>..\TextEditor\A Bigger Boat</vt:lpstr>
      <vt:lpstr>PowerPoint Presentation</vt:lpstr>
      <vt:lpstr>Filtering</vt:lpstr>
      <vt:lpstr>Data visualization</vt:lpstr>
      <vt:lpstr>Pivoting</vt:lpstr>
      <vt:lpstr>..\TextEditor\Goodies</vt:lpstr>
      <vt:lpstr>Technique guides…  Regex cheat sheet…  Example files…  This fabulous deck! </vt:lpstr>
      <vt:lpstr>https://github.com/theaj42/presentations</vt:lpstr>
      <vt:lpstr>kthxbye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Editor Tricks for Blue Teamers</dc:title>
  <dc:creator>AJ Van Beest</dc:creator>
  <cp:lastModifiedBy>AJ Van Beest</cp:lastModifiedBy>
  <cp:revision>55</cp:revision>
  <dcterms:created xsi:type="dcterms:W3CDTF">2022-07-23T12:51:09Z</dcterms:created>
  <dcterms:modified xsi:type="dcterms:W3CDTF">2022-08-10T21:33:16Z</dcterms:modified>
</cp:coreProperties>
</file>